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48722" y="990043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38771" y="4238527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50536" y="1002005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50536" y="4230366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32122" y="5618329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289" y="458015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565987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496630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22823" y="4678038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7179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78</cp:revision>
  <dcterms:created xsi:type="dcterms:W3CDTF">2023-05-01T21:14:50Z</dcterms:created>
  <dcterms:modified xsi:type="dcterms:W3CDTF">2023-09-04T10:35:35Z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